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4" r:id="rId24"/>
    <p:sldId id="280" r:id="rId25"/>
    <p:sldId id="282" r:id="rId26"/>
    <p:sldId id="281" r:id="rId27"/>
    <p:sldId id="285" r:id="rId28"/>
    <p:sldId id="286" r:id="rId29"/>
    <p:sldId id="287" r:id="rId30"/>
    <p:sldId id="288" r:id="rId31"/>
    <p:sldId id="289" r:id="rId32"/>
    <p:sldId id="29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10/26/2011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10/26/2011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audio" Target="../media/media2.wav"/><Relationship Id="rId6" Type="http://schemas.openxmlformats.org/officeDocument/2006/relationships/image" Target="../media/image2.png"/><Relationship Id="rId5" Type="http://schemas.microsoft.com/office/2007/relationships/media" Target="../media/media2.wav"/><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2.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4"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14400" y="1447800"/>
            <a:ext cx="8534400" cy="5410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6148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p14="http://schemas.microsoft.com/office/powerpoint/2010/main" xmlns="" val="1138749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p14="http://schemas.microsoft.com/office/powerpoint/2010/main" xmlns="" val="1962143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90800" y="2517422"/>
            <a:ext cx="6400800" cy="6400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5612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p14="http://schemas.microsoft.com/office/powerpoint/2010/main" xmlns="" val="3849784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2000" y="1371600"/>
            <a:ext cx="5638800" cy="51313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8639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p14="http://schemas.microsoft.com/office/powerpoint/2010/main" xmlns="" val="748188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p14="http://schemas.microsoft.com/office/powerpoint/2010/main" xmlns="" val="314466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p14="http://schemas.microsoft.com/office/powerpoint/2010/main" xmlns="" val="3895929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xmlns="" val="4267051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xmlns="" val="820564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726058" y="3657600"/>
            <a:ext cx="1842923"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8568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4038600"/>
            <a:ext cx="6456423" cy="1057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96976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19823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52800" y="1368399"/>
            <a:ext cx="5214777" cy="473341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p14="http://schemas.microsoft.com/office/powerpoint/2010/main" xmlns="" val="2686764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xmlns="" val="2983503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826328" y="187036"/>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p14="http://schemas.microsoft.com/office/powerpoint/2010/main" xmlns="" val="2392242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9600" y="2971800"/>
            <a:ext cx="7734299"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721348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6096000" y="2819400"/>
            <a:ext cx="6934200"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70863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p14="http://schemas.microsoft.com/office/powerpoint/2010/main" xmlns="" val="1208410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p14="http://schemas.microsoft.com/office/powerpoint/2010/main" xmlns="" val="3557372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00400" y="2898423"/>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p14="http://schemas.microsoft.com/office/powerpoint/2010/main" xmlns="" val="117133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p14="http://schemas.microsoft.com/office/powerpoint/2010/main" xmlns="" val="19203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r>
              <a:rPr lang="en-US" sz="3600" dirty="0" err="1" smtClean="0">
                <a:solidFill>
                  <a:srgbClr val="FFC000"/>
                </a:solidFill>
              </a:rPr>
              <a:t>Araguz</a:t>
            </a:r>
            <a:r>
              <a:rPr lang="en-US" sz="3600" dirty="0" smtClean="0">
                <a:solidFill>
                  <a:srgbClr val="FFC000"/>
                </a:solidFill>
              </a:rPr>
              <a:t>: Geraldo </a:t>
            </a:r>
            <a:r>
              <a:rPr lang="en-US" sz="3600" dirty="0" err="1" smtClean="0">
                <a:solidFill>
                  <a:srgbClr val="FFC000"/>
                </a:solidFill>
              </a:rPr>
              <a:t>Araguz</a:t>
            </a:r>
            <a:r>
              <a:rPr lang="en-US" sz="3600" dirty="0" smtClean="0">
                <a:solidFill>
                  <a:srgbClr val="FFC000"/>
                </a:solidFill>
              </a:rPr>
              <a:t>, at your service.</a:t>
            </a:r>
            <a:endParaRPr lang="en-US" sz="3600" dirty="0">
              <a:solidFill>
                <a:srgbClr val="FFC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76200"/>
            <a:ext cx="719831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xmlns="" val="783589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TotalTime>
  <Words>1066</Words>
  <Application>Microsoft Office PowerPoint</Application>
  <PresentationFormat>On-screen Show (4:3)</PresentationFormat>
  <Paragraphs>33</Paragraphs>
  <Slides>32</Slides>
  <Notes>0</Notes>
  <HiddenSlides>0</HiddenSlides>
  <MMClips>3</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Araguz: Geraldo Araguz, at your service.</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Slide 24</vt:lpstr>
      <vt:lpstr>Everyone walks outside of the spaceship. Another surprise from the US government awaits Araguz.</vt:lpstr>
      <vt:lpstr>Slide 26</vt:lpstr>
      <vt:lpstr>Everyone walks outside of the spaceship. Another surprise from the US government awaits Araguz. It’s a GuzCruise!!</vt:lpstr>
      <vt:lpstr>Slide 28</vt:lpstr>
      <vt:lpstr>Slide 29</vt:lpstr>
      <vt:lpstr>Slide 30</vt:lpstr>
      <vt:lpstr>Slide 31</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102</cp:revision>
  <dcterms:created xsi:type="dcterms:W3CDTF">2011-10-20T21:27:20Z</dcterms:created>
  <dcterms:modified xsi:type="dcterms:W3CDTF">2011-10-26T19:35:58Z</dcterms:modified>
</cp:coreProperties>
</file>